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Klik om de dia te verplaatsen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nl-NL" sz="2000" spc="-1" strike="noStrike">
                <a:latin typeface="Arial"/>
              </a:rPr>
              <a:t>Klik om het formaat van de notities te bewerken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nl-NL" sz="1400" spc="-1" strike="noStrike">
                <a:latin typeface="Times New Roman"/>
              </a:rPr>
              <a:t>&lt;koptekst&gt;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nl-NL" sz="1400" spc="-1" strike="noStrike">
                <a:latin typeface="Times New Roman"/>
              </a:rPr>
              <a:t>&lt;datum/tijd&gt;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nl-NL" sz="1400" spc="-1" strike="noStrike">
                <a:latin typeface="Times New Roman"/>
              </a:rPr>
              <a:t>&lt;voettekst&gt;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9DAB1B5-9964-4533-8942-408A114945D8}" type="slidenum">
              <a:rPr b="0" lang="nl-NL" sz="1400" spc="-1" strike="noStrike">
                <a:latin typeface="Times New Roman"/>
              </a:rPr>
              <a:t>&lt;getal&gt;</a:t>
            </a:fld>
            <a:endParaRPr b="0" lang="nl-N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83A58FF-C0C2-4A0C-9042-C5F1C7E43D7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34C8C2D-78EC-40CB-8AB8-E1CEA482C5D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6FB220A-F9B2-4203-B12B-EECDC58F94F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70EEBD-E1CE-4D13-856A-0667EF9764A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E4B7B64-2994-47ED-B3A0-9B147A84FCF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D0ED4D2-076B-450A-B315-7E29446EA38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99AB5BE-673F-402E-971F-C72F12326AD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FD62AE3-70CF-4769-8C76-7835F12C650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182DE96-5608-45AF-BA1A-B41AE1AD037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CE267F-E335-4E54-AD59-CBA0DFBFBD6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nl-NL" sz="2000" spc="-1" strike="noStrike"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3BA4DE-A415-4617-9150-8DA0B3D621B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000000"/>
                </a:solidFill>
                <a:latin typeface="Calibri Light"/>
              </a:rPr>
              <a:t>Klik om de stijl te bewerken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00537E8-7982-44A2-B1D4-0CADFB27E66F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32C3A10-E9EE-404C-99DC-B88D58BA0BAA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Tweede overzichtsniveau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Derde overzichtsniveau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Vierde overzichtsniveau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Calibri Light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Klik om de modelstijlen te bewerken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Tweede niveau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Derde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Vierde 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Vijfde niveau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BFEFCAB-56E4-435F-ABC9-EB2706128E9D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5E0A0F-FC87-4C90-848B-22EC8DD294CF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89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387440" y="4258080"/>
            <a:ext cx="9829440" cy="15714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Auteurs: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 Joshua Hully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Evan Olijrhook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Sjoerd van der Veen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17717D-B05A-4AC8-96A5-6DACB5059FC4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4720D5-DE0B-4C6C-B8D1-A7BFE3ADE984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51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400320" y="216468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32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Tempo op elkaar afstemmen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Documenteren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Technische kennis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9F59143-8F86-4514-83F3-93FD91A4BF3D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5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2FF9D7-44FF-45FA-AA92-FB713F80644E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10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575640" y="143532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Wat kan beter: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58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400320" y="216468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32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Sfeer binnen het team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Elkaar helpen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Overleg met PO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C596F1F-82DE-40CD-BEFB-D7203915A339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552D3C-CE24-42E8-AA06-E96196481C52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575640" y="143532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Wat ging goed: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209F0CD-D08A-4C21-A5F9-49F72F2FE49B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6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C2035F1-F923-45C3-A8E6-BBAB3714A804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11</a:t>
            </a:fld>
            <a:endParaRPr b="0" lang="nl-NL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94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616320" y="3824640"/>
            <a:ext cx="1095876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Maak een applicatie waarmee een restaurant: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Reserveringen kan registreren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Bezoeken kunnen worden geregisteerd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Een overzicht van bezoekers kan aanmaken</a:t>
            </a: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2239AB0-2D07-40C3-830F-33464E506E4C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5B4114B-BF2D-45C3-A56C-26547002609F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2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735840" y="219924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Opdracht: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1059840" y="345528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01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616320" y="3703680"/>
            <a:ext cx="1095876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De reservering wordt gemaakt door een werknemer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Er worden reserveringen gemaakt voor vaste tijdblokken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De gegevens van een reservering worden on-line ingevoerd en opgeslagen</a:t>
            </a: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A894E3B-4C88-4254-824B-5447382E8874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C81387-DA83-43E9-A9CA-945608D5DAA5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616320" y="185148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Voor een registratie van een reservering geldt het volgende: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1059840" y="345528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08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16320" y="3824640"/>
            <a:ext cx="1095876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Op basis van de reservering wordt het bezoek geregistreerd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De contact gegevens van alle bezoekers worden vastgelegd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De gegevens van een bezoek worden on-line ingevoerd en opgeslagen</a:t>
            </a: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A2D1008-CA80-4BE1-ADC4-73112822AF4E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10C5E10-A05E-4D76-BFDC-D8F7A250784B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4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616320" y="1851480"/>
            <a:ext cx="11134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Wanneer gasten een bezoek brengen aan de “Hoestschaamte”: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1059840" y="345528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15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204840" y="382464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Het overzicht moet op basis van een bezoeker naam aangemaakt worden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Het overzicht moet de contact gegevens van bezoekers tonen 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Alleen de bezoekers die in de buurt van een besmette bezoeker zijn geweest worden getoond</a:t>
            </a: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E5B65A8-681D-4073-BA29-8AEB44543B2C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C118B5-3A94-44E4-926A-C4BF654E95D8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616320" y="1851480"/>
            <a:ext cx="1052208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Er moet een overzicht van bezoekers aangemaakt kunnen worden voor de GGD: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1059840" y="345528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22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00320" y="256032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Maximaal 30 gasten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Maximaal 4 gasten per bezoek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Applicatie eerst voor één restaurant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B1F58E1-A3F9-4CE4-9E3C-256FBB48BB08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77DFC8D-2A9D-464B-BEE1-223F4DE00587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6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575640" y="143532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Kaders voor de applicatie: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29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9C1A2A1-0DD9-4D8B-95A6-EFF8F31B3FE1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ED9400-D5CC-45AE-9D33-B1ED6631C5DA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7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643680" y="88164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Class diagram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Afbeelding 7" descr=""/>
          <p:cNvPicPr/>
          <p:nvPr/>
        </p:nvPicPr>
        <p:blipFill>
          <a:blip r:embed="rId2"/>
          <a:stretch/>
        </p:blipFill>
        <p:spPr>
          <a:xfrm>
            <a:off x="2142000" y="1515240"/>
            <a:ext cx="7525080" cy="4991760"/>
          </a:xfrm>
          <a:prstGeom prst="rect">
            <a:avLst/>
          </a:prstGeom>
          <a:ln w="0">
            <a:noFill/>
          </a:ln>
        </p:spPr>
      </p:pic>
      <p:sp>
        <p:nvSpPr>
          <p:cNvPr id="135" name="TextShape 6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37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00320" y="256032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Java EE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Angular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JPA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Materialize.css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04E2792-5B2A-4918-A35D-F97B815E9388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0228B6D-C1FB-476D-957C-0163492357B9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575640" y="143532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Voor de applicatie hebben we o.a. gebruikt: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Afbeelding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glow rad="165240">
              <a:srgbClr val="5b9bd5">
                <a:alpha val="0"/>
              </a:srgbClr>
            </a:glow>
            <a:reflection algn="bl" blurRad="1054100" dir="5400000" dist="50800" endPos="67000" rotWithShape="0" stA="0" sy="-100000"/>
          </a:effectLst>
        </p:spPr>
      </p:pic>
      <p:sp>
        <p:nvSpPr>
          <p:cNvPr id="144" name="TextShape 1"/>
          <p:cNvSpPr txBox="1"/>
          <p:nvPr/>
        </p:nvSpPr>
        <p:spPr>
          <a:xfrm>
            <a:off x="1523880" y="221760"/>
            <a:ext cx="9143640" cy="61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5000"/>
          </a:bodyPr>
          <a:p>
            <a:pPr algn="ctr">
              <a:lnSpc>
                <a:spcPct val="90000"/>
              </a:lnSpc>
            </a:pPr>
            <a:r>
              <a:rPr b="0" lang="nl-NL" sz="6000" spc="-1" strike="noStrike">
                <a:solidFill>
                  <a:srgbClr val="ffffff"/>
                </a:solidFill>
                <a:latin typeface="Calibri Light"/>
              </a:rPr>
              <a:t>Corona app Hoestschaamte</a:t>
            </a:r>
            <a:endParaRPr b="0" lang="nl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00320" y="2560320"/>
            <a:ext cx="11791440" cy="2528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Samenwerken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Werk afstemmen en pair programming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Java EE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Angular</a:t>
            </a:r>
            <a:endParaRPr b="0" lang="nl-NL" sz="2800" spc="-1" strike="noStrike"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Postman</a:t>
            </a:r>
            <a:endParaRPr b="0" lang="nl-NL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A3FDBB3-85A8-4FA8-976D-3B94D0520A20}" type="datetime1">
              <a:rPr b="0" lang="nl-NL" sz="1200" spc="-1" strike="noStrike">
                <a:solidFill>
                  <a:srgbClr val="8b8b8b"/>
                </a:solidFill>
                <a:latin typeface="Calibri"/>
              </a:rPr>
              <a:t>16-12-2020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8A16D2-33D8-429F-A40C-0D6315F2F567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9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575640" y="1435320"/>
            <a:ext cx="105220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Wat hebben we geleerd: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1346400" y="3445920"/>
            <a:ext cx="10515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2890</TotalTime>
  <Application>LibreOffice/7.0.1.2$Windows_X86_64 LibreOffice_project/7cbcfc562f6eb6708b5ff7d7397325de9e764452</Application>
  <Words>296</Words>
  <Paragraphs>96</Paragraphs>
  <Company>Ministerie van Financien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2020-12-13T16:21:33Z</dcterms:created>
  <dc:creator>Sjoerd S. van der VEEN</dc:creator>
  <dc:description/>
  <dc:language>nl-NL</dc:language>
  <cp:lastModifiedBy>Sjoerd S. van der VEEN</cp:lastModifiedBy>
  <dcterms:modified xsi:type="dcterms:W3CDTF">2020-12-15T16:31:47Z</dcterms:modified>
  <cp:revision>15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Ministerie van Financien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Breedbeeld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